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E62D36-7604-618A-E972-E8E5989F0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78D222-6BBA-F340-CE51-1A2D50CB7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9D94BF-240A-C38B-4A97-A80C3B1B0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4F1F05-DD9A-8D8F-A7C2-9CF521F79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FB4FDF-7439-8A6D-0DC5-D05839F4A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9815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4CD9CA-06A8-8E68-111F-5CC72890D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496467B-D3A3-F799-B392-F5A03BCC75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1D7F1B-DCE0-100F-EC78-EBEFB0B49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075182-DBC0-66C4-DAD0-9240B908F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14EC13C-BEF5-B027-2404-BFD37FAC3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4720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5E3DEE7-592A-F551-CB6B-13F0DB98DD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75B5E97-0454-C49B-5AFC-FD762FC2B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38A2E1-595A-CB37-732B-BF6FB3BC5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B91E13-8275-4B29-5D8A-354D1E36F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A65029-03D2-2CD3-E3BC-0D0C601ED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307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42B655-2062-D790-2D08-B44684FCD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5C8718-764E-516B-AD4B-AF18ADE94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707697-69D0-9DC7-A6E2-7BE6A7C10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3D2CC4-33F0-2A1D-F76B-675A223AE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DE0A8C-1506-488E-743A-D8C20D25B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460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D12E03-0E08-66A2-2C9D-1D0AB64FD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0F49D46-F2C8-FF43-6D1D-61F633F6B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AC84DF-97F1-BA5A-EBF7-B81F7E6FE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2B95F0-784C-8BF7-DFC0-D000F464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DF20BE-A60B-1F93-EBC1-219EB0B41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422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9EDEB1-8BB0-8730-96AB-542D516B7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1232F9-4A74-760F-7A5D-8B68448C28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8F5946-61B5-C8B8-CDB6-00F0E6805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AB4E1BD-8543-A0A6-A2A4-8F4F53635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C8E6D9E-1D82-AA00-38F4-F0BB3EC8F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E50D529-74F7-D0E4-5F86-E036EFDF8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7139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C0216A-E915-63B3-4A07-DFF073337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096C001-7ECD-37D9-B35F-38D3E0769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C3CB96-7BC4-3CE9-D1D3-62B8400C0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1A4DB3F-F402-742F-B010-9EA089F010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DE85E6A-ADE6-A0E7-7A4F-F83A9FEDE6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1B9EDAC-8732-A99B-EFA5-698D3B3EA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D4412B3-881D-B6A1-A5F4-02E750B75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2C49F4D-82A6-D4BE-3098-EEEA6535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3435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D8B68B-9135-5BC1-6B50-9317F9ECD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4069A7C-2A6C-D1D6-A88F-6B5B56401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83AB4B-E5EB-97E6-F2D2-0631DDE7A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EA476FF-021C-F9BF-BE1B-A331F6F0C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599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FEDB284-0E54-1AC9-7C04-B62E35D24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F533B5-781C-59C9-A4D8-EC909AA4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1EB30EB-F155-C59D-718F-731DAEB00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632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1C7598-8C8C-F952-D3DE-100EFDCEB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AE61ED-B6DD-18C7-D9E1-AC7B1CF19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D8030A-5C29-0BE0-71AB-EE21CE8E9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8139191-501D-F99C-C3ED-20529470D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CD4E506-ADA1-6B0D-F30D-0BE053BA3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F495875-671C-2757-293D-ADF17456F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99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2DA3BE-BB2E-582E-B238-720DA32A5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2B909AF-31A8-2139-4CA5-669EC275A2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E638A41-82B4-D013-7E5B-4356E3627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C243922-9653-E946-0146-7BFC2A76B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873D655-8216-4045-54CD-DCDD7D7C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2C3C18-11F2-4D5F-F3AB-7A43E3BE9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945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023B77A-CB86-3743-13CC-281943475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849CB6-F440-7679-594D-60561BF62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584D52-F092-C587-C0B1-DB0F28F042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F36C15-6EA1-4DE2-B0F9-32CC85E94C24}" type="datetimeFigureOut">
              <a:rPr lang="pt-BR" smtClean="0"/>
              <a:t>03/07/2024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4D5EFF-4A6E-9953-F795-320247C79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1119CF-92FC-7D3C-7482-A16E53128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2F345E-EE03-4364-B4EE-948B740A5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804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m 4" descr="Tabela&#10;&#10;Descrição gerada automaticamente">
            <a:extLst>
              <a:ext uri="{FF2B5EF4-FFF2-40B4-BE49-F238E27FC236}">
                <a16:creationId xmlns:a16="http://schemas.microsoft.com/office/drawing/2014/main" id="{2E282B7B-33F4-36EA-E2D6-3539F8626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44600C8-8CC8-3986-5207-FB9F14B7B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5163" y="2601902"/>
            <a:ext cx="5301673" cy="1011825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rgbClr val="FFFFFF"/>
                </a:solidFill>
              </a:rPr>
              <a:t>EVIDÊNCIAS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0E8C35F-EB8F-E8AE-8004-00DDECD56F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5163" y="3750253"/>
            <a:ext cx="5301673" cy="480002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rgbClr val="FFFFFF"/>
                </a:solidFill>
              </a:rPr>
              <a:t>Maxion </a:t>
            </a:r>
            <a:r>
              <a:rPr lang="pt-BR" b="1" dirty="0" err="1">
                <a:solidFill>
                  <a:srgbClr val="FFFFFF"/>
                </a:solidFill>
              </a:rPr>
              <a:t>Supplier</a:t>
            </a:r>
            <a:r>
              <a:rPr lang="pt-BR" b="1" dirty="0">
                <a:solidFill>
                  <a:srgbClr val="FFFFFF"/>
                </a:solidFill>
              </a:rPr>
              <a:t> </a:t>
            </a:r>
            <a:r>
              <a:rPr lang="pt-BR" b="1" dirty="0" err="1">
                <a:solidFill>
                  <a:srgbClr val="FFFFFF"/>
                </a:solidFill>
              </a:rPr>
              <a:t>Award</a:t>
            </a:r>
            <a:r>
              <a:rPr lang="pt-BR" b="1" dirty="0">
                <a:solidFill>
                  <a:srgbClr val="FFFFFF"/>
                </a:solidFill>
              </a:rPr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427772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600C8-8CC8-3986-5207-FB9F14B7B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2832" y="384047"/>
            <a:ext cx="3112008" cy="566929"/>
          </a:xfrm>
        </p:spPr>
        <p:txBody>
          <a:bodyPr>
            <a:noAutofit/>
          </a:bodyPr>
          <a:lstStyle/>
          <a:p>
            <a:r>
              <a:rPr lang="pt-BR" sz="3500" b="1" dirty="0"/>
              <a:t>ANTES 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97FA622E-2FBF-FFD9-EDC3-3F8A00849C5C}"/>
              </a:ext>
            </a:extLst>
          </p:cNvPr>
          <p:cNvCxnSpPr/>
          <p:nvPr/>
        </p:nvCxnSpPr>
        <p:spPr>
          <a:xfrm>
            <a:off x="6013704" y="173736"/>
            <a:ext cx="0" cy="643737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ítulo 1">
            <a:extLst>
              <a:ext uri="{FF2B5EF4-FFF2-40B4-BE49-F238E27FC236}">
                <a16:creationId xmlns:a16="http://schemas.microsoft.com/office/drawing/2014/main" id="{0A2B872A-437E-8E0A-7EA7-715C6BCEF8EF}"/>
              </a:ext>
            </a:extLst>
          </p:cNvPr>
          <p:cNvSpPr txBox="1">
            <a:spLocks/>
          </p:cNvSpPr>
          <p:nvPr/>
        </p:nvSpPr>
        <p:spPr>
          <a:xfrm>
            <a:off x="7632192" y="384047"/>
            <a:ext cx="3112008" cy="5669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500" b="1" dirty="0"/>
              <a:t>DEPOIS </a:t>
            </a:r>
          </a:p>
        </p:txBody>
      </p:sp>
    </p:spTree>
    <p:extLst>
      <p:ext uri="{BB962C8B-B14F-4D97-AF65-F5344CB8AC3E}">
        <p14:creationId xmlns:p14="http://schemas.microsoft.com/office/powerpoint/2010/main" val="2006149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600C8-8CC8-3986-5207-FB9F14B7B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1976" y="877823"/>
            <a:ext cx="3112008" cy="566929"/>
          </a:xfrm>
        </p:spPr>
        <p:txBody>
          <a:bodyPr>
            <a:noAutofit/>
          </a:bodyPr>
          <a:lstStyle/>
          <a:p>
            <a:r>
              <a:rPr lang="pt-BR" sz="3000" b="1" dirty="0"/>
              <a:t>Situação atual </a:t>
            </a:r>
            <a:br>
              <a:rPr lang="pt-BR" sz="3000" b="1" dirty="0"/>
            </a:br>
            <a:r>
              <a:rPr lang="pt-BR" sz="3000" b="1" dirty="0"/>
              <a:t>do indicador 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97FA622E-2FBF-FFD9-EDC3-3F8A00849C5C}"/>
              </a:ext>
            </a:extLst>
          </p:cNvPr>
          <p:cNvCxnSpPr/>
          <p:nvPr/>
        </p:nvCxnSpPr>
        <p:spPr>
          <a:xfrm>
            <a:off x="5986272" y="173736"/>
            <a:ext cx="0" cy="643737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ítulo 1">
            <a:extLst>
              <a:ext uri="{FF2B5EF4-FFF2-40B4-BE49-F238E27FC236}">
                <a16:creationId xmlns:a16="http://schemas.microsoft.com/office/drawing/2014/main" id="{7AABFE20-A3CC-ACE6-8864-2E7E713A6A50}"/>
              </a:ext>
            </a:extLst>
          </p:cNvPr>
          <p:cNvSpPr txBox="1">
            <a:spLocks/>
          </p:cNvSpPr>
          <p:nvPr/>
        </p:nvSpPr>
        <p:spPr>
          <a:xfrm>
            <a:off x="6955536" y="877822"/>
            <a:ext cx="4218432" cy="5669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000" b="1" dirty="0"/>
              <a:t>Situação do indicador após implementação </a:t>
            </a:r>
          </a:p>
        </p:txBody>
      </p:sp>
    </p:spTree>
    <p:extLst>
      <p:ext uri="{BB962C8B-B14F-4D97-AF65-F5344CB8AC3E}">
        <p14:creationId xmlns:p14="http://schemas.microsoft.com/office/powerpoint/2010/main" val="2736492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EVIDÊNCIAS </vt:lpstr>
      <vt:lpstr>ANTES </vt:lpstr>
      <vt:lpstr>Situação atual  do indicador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Souza, Phelipe</dc:creator>
  <cp:lastModifiedBy>Souza, Phelipe</cp:lastModifiedBy>
  <cp:revision>1</cp:revision>
  <dcterms:created xsi:type="dcterms:W3CDTF">2024-07-03T14:53:20Z</dcterms:created>
  <dcterms:modified xsi:type="dcterms:W3CDTF">2024-07-03T16:01:35Z</dcterms:modified>
</cp:coreProperties>
</file>